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Divakar R</a:t>
            </a:r>
            <a:r>
              <a:rPr lang="en-US" sz="2000" b="1" dirty="0">
                <a:solidFill>
                  <a:srgbClr val="2F5496"/>
                </a:solidFill>
                <a:latin typeface="Arial"/>
                <a:ea typeface="Arial"/>
                <a:cs typeface="Arial"/>
                <a:sym typeface="Arial"/>
              </a:rPr>
              <a:t> – AU810021239019</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https://github.com/divakar2906/au810021239019/blob/main/au810021239019_divakar.ipynb</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au810021239019_au810021239019_divakar.ipynb at main · divakar2906_au810021239019 - Google Chrome 2024-04-24 22-44-25">
            <a:hlinkClick r:id="" action="ppaction://media"/>
            <a:extLst>
              <a:ext uri="{FF2B5EF4-FFF2-40B4-BE49-F238E27FC236}">
                <a16:creationId xmlns:a16="http://schemas.microsoft.com/office/drawing/2014/main" id="{F7378A05-8593-6F2D-002E-5364D81D3C8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6057" y="1587435"/>
            <a:ext cx="9938994" cy="429489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570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supriya D</cp:lastModifiedBy>
  <cp:revision>3</cp:revision>
  <dcterms:modified xsi:type="dcterms:W3CDTF">2024-04-24T17:18:59Z</dcterms:modified>
</cp:coreProperties>
</file>